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6F217-068D-40D2-80C4-A6FC0D475A6B}" type="datetimeFigureOut">
              <a:rPr lang="zh-TW" altLang="en-US" smtClean="0"/>
              <a:t>2021/3/22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\\172.16.1.2\2015第四事業處\2016社家署\02_PR PLAN\懶人包\網路文宣臉書用\0303社家署網路文宣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\\172.16.1.2\2015第四事業處\2016社家署\02_PR PLAN\懶人包\網路文宣臉書用\0303社家署網路文宣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\\172.16.1.2\2015第四事業處\2016社家署\02_PR PLAN\懶人包\網路文宣臉書用\0303社家署網路文宣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\\172.16.1.2\2015第四事業處\2016社家署\02_PR PLAN\懶人包\網路文宣臉書用\0303社家署網路文宣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\\172.16.1.2\2015第四事業處\2016社家署\02_PR PLAN\懶人包\網路文宣臉書用\0303社家署網路文宣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 descr="\\172.16.1.2\2015第四事業處\2016社家署\02_PR PLAN\懶人包\網路文宣臉書用\0303社家署網路文宣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\\172.16.1.2\2015第四事業處\2016社家署\02_PR PLAN\懶人包\網路文宣臉書用\0303社家署網路文宣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 descr="\\172.16.1.2\2015第四事業處\2016社家署\02_PR PLAN\懶人包\網路文宣臉書用\0303社家署網路文宣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\\172.16.1.2\2015第四事業處\2016社家署\02_PR PLAN\懶人包\網路文宣臉書用\0303社家署網路文宣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  <p:pic>
        <p:nvPicPr>
          <p:cNvPr id="2051" name="Picture 3" descr="\\172.16.1.2\2015第四事業處\2016社家署\02_PR PLAN\懶人包\網路文宣臉書用\0303社家署網路文宣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\\172.16.1.2\2015第四事業處\2016社家署\02_PR PLAN\懶人包\網路文宣臉書用\0303社家署網路文宣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\\172.16.1.2\2015第四事業處\2016社家署\02_PR PLAN\懶人包\網路文宣臉書用\0303社家署網路文宣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\\172.16.1.2\2015第四事業處\2016社家署\02_PR PLAN\懶人包\網路文宣臉書用\0303社家署網路文宣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\\172.16.1.2\2015第四事業處\2016社家署\02_PR PLAN\懶人包\網路文宣臉書用\0303社家署網路文宣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\\172.16.1.2\2015第四事業處\2016社家署\02_PR PLAN\懶人包\網路文宣臉書用\0303社家署網路文宣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\\172.16.1.2\2015第四事業處\2016社家署\02_PR PLAN\懶人包\網路文宣臉書用\0303社家署網路文宣-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\\172.16.1.2\2015第四事業處\2016社家署\02_PR PLAN\懶人包\網路文宣臉書用\0303社家署網路文宣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0</Words>
  <Application>Microsoft Office PowerPoint</Application>
  <PresentationFormat>如螢幕大小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0" baseType="lpstr"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1</cp:revision>
  <dcterms:created xsi:type="dcterms:W3CDTF">2016-04-01T02:41:14Z</dcterms:created>
  <dcterms:modified xsi:type="dcterms:W3CDTF">2021-03-22T04:54:57Z</dcterms:modified>
</cp:coreProperties>
</file>